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C2784D0-7214-4C1F-A795-910D5F9F693F}" type="datetimeFigureOut">
              <a:rPr lang="en-US" smtClean="0"/>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2209878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2784D0-7214-4C1F-A795-910D5F9F693F}" type="datetimeFigureOut">
              <a:rPr lang="en-US" smtClean="0"/>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2845517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2784D0-7214-4C1F-A795-910D5F9F693F}" type="datetimeFigureOut">
              <a:rPr lang="en-US" smtClean="0"/>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21798717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2784D0-7214-4C1F-A795-910D5F9F693F}" type="datetimeFigureOut">
              <a:rPr lang="en-US" smtClean="0"/>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2058497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C2784D0-7214-4C1F-A795-910D5F9F693F}" type="datetimeFigureOut">
              <a:rPr lang="en-US" smtClean="0"/>
              <a:t>7/5/2023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3289865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C2784D0-7214-4C1F-A795-910D5F9F693F}" type="datetimeFigureOut">
              <a:rPr lang="en-US" smtClean="0"/>
              <a:t>7/5/2023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34697496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C2784D0-7214-4C1F-A795-910D5F9F693F}" type="datetimeFigureOut">
              <a:rPr lang="en-US" smtClean="0"/>
              <a:t>7/5/2023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2669437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C2784D0-7214-4C1F-A795-910D5F9F693F}" type="datetimeFigureOut">
              <a:rPr lang="en-US" smtClean="0"/>
              <a:t>7/5/2023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733483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2784D0-7214-4C1F-A795-910D5F9F693F}" type="datetimeFigureOut">
              <a:rPr lang="en-US" smtClean="0"/>
              <a:t>7/5/2023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4178104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C2784D0-7214-4C1F-A795-910D5F9F693F}" type="datetimeFigureOut">
              <a:rPr lang="en-US" smtClean="0"/>
              <a:t>7/5/2023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1767940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C2784D0-7214-4C1F-A795-910D5F9F693F}" type="datetimeFigureOut">
              <a:rPr lang="en-US" smtClean="0"/>
              <a:t>7/5/2023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FF58E8-466E-4E1B-977E-4AACA8ED873D}" type="slidenum">
              <a:rPr lang="en-US" smtClean="0"/>
              <a:t>‹#›</a:t>
            </a:fld>
            <a:endParaRPr lang="en-US"/>
          </a:p>
        </p:txBody>
      </p:sp>
    </p:spTree>
    <p:extLst>
      <p:ext uri="{BB962C8B-B14F-4D97-AF65-F5344CB8AC3E}">
        <p14:creationId xmlns:p14="http://schemas.microsoft.com/office/powerpoint/2010/main" val="1303574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C2784D0-7214-4C1F-A795-910D5F9F693F}" type="datetimeFigureOut">
              <a:rPr lang="en-US" smtClean="0"/>
              <a:t>7/5/2023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FF58E8-466E-4E1B-977E-4AACA8ED873D}" type="slidenum">
              <a:rPr lang="en-US" smtClean="0"/>
              <a:t>‹#›</a:t>
            </a:fld>
            <a:endParaRPr lang="en-US"/>
          </a:p>
        </p:txBody>
      </p:sp>
    </p:spTree>
    <p:extLst>
      <p:ext uri="{BB962C8B-B14F-4D97-AF65-F5344CB8AC3E}">
        <p14:creationId xmlns:p14="http://schemas.microsoft.com/office/powerpoint/2010/main" val="7930129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573420"/>
            <a:ext cx="9144000" cy="2387600"/>
          </a:xfrm>
        </p:spPr>
        <p:txBody>
          <a:bodyPr/>
          <a:lstStyle/>
          <a:p>
            <a:r>
              <a:rPr lang="en-US" dirty="0" smtClean="0"/>
              <a:t>Organic Vegetable Ontology</a:t>
            </a:r>
            <a:endParaRPr lang="en-US" dirty="0"/>
          </a:p>
        </p:txBody>
      </p:sp>
      <p:sp>
        <p:nvSpPr>
          <p:cNvPr id="3" name="Subtitle 2"/>
          <p:cNvSpPr>
            <a:spLocks noGrp="1"/>
          </p:cNvSpPr>
          <p:nvPr>
            <p:ph type="subTitle" idx="1"/>
          </p:nvPr>
        </p:nvSpPr>
        <p:spPr>
          <a:xfrm>
            <a:off x="2574877" y="1814180"/>
            <a:ext cx="9871881" cy="2853354"/>
          </a:xfrm>
        </p:spPr>
        <p:txBody>
          <a:bodyPr>
            <a:normAutofit/>
          </a:bodyPr>
          <a:lstStyle/>
          <a:p>
            <a:r>
              <a:rPr lang="en-US" b="1" dirty="0" smtClean="0"/>
              <a:t>Advance web </a:t>
            </a:r>
            <a:r>
              <a:rPr lang="en-US" b="1" dirty="0" smtClean="0"/>
              <a:t>development</a:t>
            </a:r>
          </a:p>
          <a:p>
            <a:r>
              <a:rPr lang="en-US" b="1" dirty="0" smtClean="0"/>
              <a:t>Sir </a:t>
            </a:r>
            <a:r>
              <a:rPr lang="en-US" b="1" dirty="0" err="1" smtClean="0"/>
              <a:t>Saad</a:t>
            </a:r>
            <a:endParaRPr lang="en-US" b="1" dirty="0" smtClean="0"/>
          </a:p>
          <a:p>
            <a:r>
              <a:rPr lang="en-US" dirty="0" smtClean="0"/>
              <a:t>	</a:t>
            </a:r>
            <a:r>
              <a:rPr lang="en-US" dirty="0" smtClean="0"/>
              <a:t>By</a:t>
            </a:r>
            <a:r>
              <a:rPr lang="en-US" dirty="0" smtClean="0"/>
              <a:t>: </a:t>
            </a:r>
            <a:r>
              <a:rPr lang="en-US" dirty="0" smtClean="0"/>
              <a:t>Amna </a:t>
            </a:r>
            <a:r>
              <a:rPr lang="en-US" dirty="0" err="1" smtClean="0"/>
              <a:t>Safder</a:t>
            </a:r>
            <a:endParaRPr lang="en-US" dirty="0"/>
          </a:p>
          <a:p>
            <a:r>
              <a:rPr lang="en-US" dirty="0"/>
              <a:t>	</a:t>
            </a:r>
            <a:r>
              <a:rPr lang="en-US" dirty="0" smtClean="0"/>
              <a:t>         msit71f22s003</a:t>
            </a:r>
            <a:endParaRPr lang="en-US" dirty="0"/>
          </a:p>
        </p:txBody>
      </p:sp>
      <p:pic>
        <p:nvPicPr>
          <p:cNvPr id="4" name="Picture 3"/>
          <p:cNvPicPr>
            <a:picLocks noChangeAspect="1"/>
          </p:cNvPicPr>
          <p:nvPr/>
        </p:nvPicPr>
        <p:blipFill>
          <a:blip r:embed="rId2"/>
          <a:stretch>
            <a:fillRect/>
          </a:stretch>
        </p:blipFill>
        <p:spPr>
          <a:xfrm>
            <a:off x="0" y="3261127"/>
            <a:ext cx="12192000" cy="4169664"/>
          </a:xfrm>
          <a:prstGeom prst="rect">
            <a:avLst/>
          </a:prstGeom>
        </p:spPr>
      </p:pic>
    </p:spTree>
    <p:extLst>
      <p:ext uri="{BB962C8B-B14F-4D97-AF65-F5344CB8AC3E}">
        <p14:creationId xmlns:p14="http://schemas.microsoft.com/office/powerpoint/2010/main" val="25160554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	General </a:t>
            </a:r>
            <a:r>
              <a:rPr lang="en-US" b="1" dirty="0" smtClean="0"/>
              <a:t>Purpose:</a:t>
            </a:r>
            <a:endParaRPr lang="en-US" dirty="0"/>
          </a:p>
        </p:txBody>
      </p:sp>
      <p:sp>
        <p:nvSpPr>
          <p:cNvPr id="3" name="Content Placeholder 2"/>
          <p:cNvSpPr>
            <a:spLocks noGrp="1"/>
          </p:cNvSpPr>
          <p:nvPr>
            <p:ph idx="1"/>
          </p:nvPr>
        </p:nvSpPr>
        <p:spPr/>
        <p:txBody>
          <a:bodyPr/>
          <a:lstStyle/>
          <a:p>
            <a:r>
              <a:rPr lang="en-US" dirty="0" smtClean="0"/>
              <a:t>Organic </a:t>
            </a:r>
            <a:r>
              <a:rPr lang="en-US" dirty="0"/>
              <a:t>growing and vegetable information system </a:t>
            </a:r>
          </a:p>
          <a:p>
            <a:pPr marL="0" indent="0">
              <a:buNone/>
            </a:pPr>
            <a:r>
              <a:rPr lang="en-US" b="1" dirty="0"/>
              <a:t>	</a:t>
            </a:r>
            <a:r>
              <a:rPr lang="en-US" dirty="0"/>
              <a:t>This ontology will supports agriculture students and humans or persons to finds answers related to vegetables; to find how to sow, grow, care and use, eat, store vegetables either at home yard or at farm</a:t>
            </a:r>
            <a:r>
              <a:rPr lang="en-US" b="1" dirty="0"/>
              <a:t>. </a:t>
            </a:r>
            <a:r>
              <a:rPr lang="en-US" dirty="0"/>
              <a:t>The ontology purpose also includes to classify vegetables on basis of underground and above ground vegetables along with their growing and care instructions, common and scientific names, mineral and vitamins and also storing vegetables for future uses.</a:t>
            </a:r>
          </a:p>
        </p:txBody>
      </p:sp>
      <p:pic>
        <p:nvPicPr>
          <p:cNvPr id="4" name="Picture 3"/>
          <p:cNvPicPr>
            <a:picLocks noChangeAspect="1"/>
          </p:cNvPicPr>
          <p:nvPr/>
        </p:nvPicPr>
        <p:blipFill>
          <a:blip r:embed="rId2"/>
          <a:stretch>
            <a:fillRect/>
          </a:stretch>
        </p:blipFill>
        <p:spPr>
          <a:xfrm>
            <a:off x="319687" y="743089"/>
            <a:ext cx="1037026" cy="569634"/>
          </a:xfrm>
          <a:prstGeom prst="rect">
            <a:avLst/>
          </a:prstGeom>
        </p:spPr>
      </p:pic>
    </p:spTree>
    <p:extLst>
      <p:ext uri="{BB962C8B-B14F-4D97-AF65-F5344CB8AC3E}">
        <p14:creationId xmlns:p14="http://schemas.microsoft.com/office/powerpoint/2010/main" val="2366642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Scope</a:t>
            </a:r>
            <a:endParaRPr lang="en-US" dirty="0"/>
          </a:p>
        </p:txBody>
      </p:sp>
      <p:sp>
        <p:nvSpPr>
          <p:cNvPr id="3" name="Content Placeholder 2"/>
          <p:cNvSpPr>
            <a:spLocks noGrp="1"/>
          </p:cNvSpPr>
          <p:nvPr>
            <p:ph idx="1"/>
          </p:nvPr>
        </p:nvSpPr>
        <p:spPr/>
        <p:txBody>
          <a:bodyPr>
            <a:normAutofit fontScale="92500" lnSpcReduction="20000"/>
          </a:bodyPr>
          <a:lstStyle/>
          <a:p>
            <a:r>
              <a:rPr lang="en-US" dirty="0"/>
              <a:t>Vegetables classified on basis of vegetable being above ground or underground along their common names known in Pakistan, English names beside with scientific names. So it can facilitate common person who have no knowledge of scientific names and also help students to learn scientific names.</a:t>
            </a:r>
          </a:p>
          <a:p>
            <a:r>
              <a:rPr lang="en-US" dirty="0"/>
              <a:t>Sowing domain includes on-farm or house yard level production, amount of water, temperature needs</a:t>
            </a:r>
            <a:r>
              <a:rPr lang="en-US" dirty="0" smtClean="0"/>
              <a:t>,</a:t>
            </a:r>
            <a:r>
              <a:rPr lang="en-US" dirty="0"/>
              <a:t> organic fertilizers,</a:t>
            </a:r>
            <a:r>
              <a:rPr lang="en-US" dirty="0" smtClean="0"/>
              <a:t> </a:t>
            </a:r>
            <a:r>
              <a:rPr lang="en-US" dirty="0"/>
              <a:t>seasons along months for sowing, common human diseases that each vegetable can cure along their vitamins and minerals existence.</a:t>
            </a:r>
          </a:p>
          <a:p>
            <a:r>
              <a:rPr lang="en-US" dirty="0"/>
              <a:t>Harvesting domain includes best time to harvest and methods, and store involves techniques to store in raw form without chemicals (so that purpose of organic vegetables can be achieved) plus in cooked form storing instructions.</a:t>
            </a:r>
          </a:p>
        </p:txBody>
      </p:sp>
      <p:pic>
        <p:nvPicPr>
          <p:cNvPr id="4" name="Picture 3"/>
          <p:cNvPicPr>
            <a:picLocks noChangeAspect="1"/>
          </p:cNvPicPr>
          <p:nvPr/>
        </p:nvPicPr>
        <p:blipFill>
          <a:blip r:embed="rId2"/>
          <a:stretch>
            <a:fillRect/>
          </a:stretch>
        </p:blipFill>
        <p:spPr>
          <a:xfrm>
            <a:off x="319995" y="741369"/>
            <a:ext cx="1036410" cy="573074"/>
          </a:xfrm>
          <a:prstGeom prst="rect">
            <a:avLst/>
          </a:prstGeom>
        </p:spPr>
      </p:pic>
    </p:spTree>
    <p:extLst>
      <p:ext uri="{BB962C8B-B14F-4D97-AF65-F5344CB8AC3E}">
        <p14:creationId xmlns:p14="http://schemas.microsoft.com/office/powerpoint/2010/main" val="29946013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End </a:t>
            </a:r>
            <a:r>
              <a:rPr lang="en-US" dirty="0" smtClean="0"/>
              <a:t>Users</a:t>
            </a:r>
            <a:endParaRPr lang="en-US" dirty="0"/>
          </a:p>
        </p:txBody>
      </p:sp>
      <p:sp>
        <p:nvSpPr>
          <p:cNvPr id="3" name="Content Placeholder 2"/>
          <p:cNvSpPr>
            <a:spLocks noGrp="1"/>
          </p:cNvSpPr>
          <p:nvPr>
            <p:ph idx="1"/>
          </p:nvPr>
        </p:nvSpPr>
        <p:spPr/>
        <p:txBody>
          <a:bodyPr/>
          <a:lstStyle/>
          <a:p>
            <a:r>
              <a:rPr lang="en-US" dirty="0"/>
              <a:t>User 1:	Agriculture students</a:t>
            </a:r>
          </a:p>
          <a:p>
            <a:r>
              <a:rPr lang="en-US" dirty="0"/>
              <a:t>User 2:	Farmers</a:t>
            </a:r>
          </a:p>
          <a:p>
            <a:r>
              <a:rPr lang="en-US" dirty="0"/>
              <a:t>User 3:	House wives</a:t>
            </a:r>
          </a:p>
          <a:p>
            <a:r>
              <a:rPr lang="en-US" dirty="0"/>
              <a:t>User 4:	Ontology repository</a:t>
            </a:r>
          </a:p>
        </p:txBody>
      </p:sp>
      <p:pic>
        <p:nvPicPr>
          <p:cNvPr id="4" name="Picture 3"/>
          <p:cNvPicPr>
            <a:picLocks noChangeAspect="1"/>
          </p:cNvPicPr>
          <p:nvPr/>
        </p:nvPicPr>
        <p:blipFill>
          <a:blip r:embed="rId2"/>
          <a:stretch>
            <a:fillRect/>
          </a:stretch>
        </p:blipFill>
        <p:spPr>
          <a:xfrm>
            <a:off x="279049" y="741369"/>
            <a:ext cx="1036410" cy="573074"/>
          </a:xfrm>
          <a:prstGeom prst="rect">
            <a:avLst/>
          </a:prstGeom>
        </p:spPr>
      </p:pic>
    </p:spTree>
    <p:extLst>
      <p:ext uri="{BB962C8B-B14F-4D97-AF65-F5344CB8AC3E}">
        <p14:creationId xmlns:p14="http://schemas.microsoft.com/office/powerpoint/2010/main" val="497430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Ontology </a:t>
            </a:r>
            <a:r>
              <a:rPr lang="en-US" dirty="0" smtClean="0"/>
              <a:t>figures</a:t>
            </a:r>
            <a:endParaRPr lang="en-US" dirty="0"/>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022286" y="1825625"/>
            <a:ext cx="2813427" cy="4351338"/>
          </a:xfrm>
        </p:spPr>
      </p:pic>
      <p:pic>
        <p:nvPicPr>
          <p:cNvPr id="6"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823881" y="1825625"/>
            <a:ext cx="2777436" cy="4465990"/>
          </a:xfrm>
        </p:spPr>
      </p:pic>
      <p:pic>
        <p:nvPicPr>
          <p:cNvPr id="3" name="Picture 2"/>
          <p:cNvPicPr>
            <a:picLocks noChangeAspect="1"/>
          </p:cNvPicPr>
          <p:nvPr/>
        </p:nvPicPr>
        <p:blipFill>
          <a:blip r:embed="rId4"/>
          <a:stretch>
            <a:fillRect/>
          </a:stretch>
        </p:blipFill>
        <p:spPr>
          <a:xfrm>
            <a:off x="319995" y="741369"/>
            <a:ext cx="1036410" cy="573074"/>
          </a:xfrm>
          <a:prstGeom prst="rect">
            <a:avLst/>
          </a:prstGeom>
        </p:spPr>
      </p:pic>
    </p:spTree>
    <p:extLst>
      <p:ext uri="{BB962C8B-B14F-4D97-AF65-F5344CB8AC3E}">
        <p14:creationId xmlns:p14="http://schemas.microsoft.com/office/powerpoint/2010/main" val="3347889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370" y="1149641"/>
            <a:ext cx="10515600" cy="1325563"/>
          </a:xfrm>
        </p:spPr>
        <p:txBody>
          <a:bodyPr/>
          <a:lstStyle/>
          <a:p>
            <a:r>
              <a:rPr lang="en-US" b="1" dirty="0" smtClean="0"/>
              <a:t>			</a:t>
            </a:r>
            <a:r>
              <a:rPr lang="en-US" sz="8800" b="1" dirty="0" smtClean="0"/>
              <a:t>Thank you</a:t>
            </a:r>
            <a:endParaRPr lang="en-US" sz="8800" b="1" dirty="0"/>
          </a:p>
        </p:txBody>
      </p:sp>
      <p:pic>
        <p:nvPicPr>
          <p:cNvPr id="3" name="Picture 2"/>
          <p:cNvPicPr>
            <a:picLocks noChangeAspect="1"/>
          </p:cNvPicPr>
          <p:nvPr/>
        </p:nvPicPr>
        <p:blipFill>
          <a:blip r:embed="rId2"/>
          <a:stretch>
            <a:fillRect/>
          </a:stretch>
        </p:blipFill>
        <p:spPr>
          <a:xfrm>
            <a:off x="0" y="2475204"/>
            <a:ext cx="12192000" cy="4255008"/>
          </a:xfrm>
          <a:prstGeom prst="rect">
            <a:avLst/>
          </a:prstGeom>
        </p:spPr>
      </p:pic>
    </p:spTree>
    <p:extLst>
      <p:ext uri="{BB962C8B-B14F-4D97-AF65-F5344CB8AC3E}">
        <p14:creationId xmlns:p14="http://schemas.microsoft.com/office/powerpoint/2010/main" val="10872628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324</TotalTime>
  <Words>145</Words>
  <Application>Microsoft Office PowerPoint</Application>
  <PresentationFormat>Widescreen</PresentationFormat>
  <Paragraphs>19</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Organic Vegetable Ontology</vt:lpstr>
      <vt:lpstr> General Purpose:</vt:lpstr>
      <vt:lpstr> Scope</vt:lpstr>
      <vt:lpstr> End Users</vt:lpstr>
      <vt:lpstr> Ontology figures</vt:lpstr>
      <vt:lpstr>   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Organic Vegetable Ontology</dc:title>
  <dc:creator>Amna Safdar</dc:creator>
  <cp:lastModifiedBy>Amna Safdar</cp:lastModifiedBy>
  <cp:revision>11</cp:revision>
  <dcterms:created xsi:type="dcterms:W3CDTF">2023-07-04T06:45:32Z</dcterms:created>
  <dcterms:modified xsi:type="dcterms:W3CDTF">2023-07-05T02:24:36Z</dcterms:modified>
</cp:coreProperties>
</file>

<file path=docProps/thumbnail.jpeg>
</file>